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sldIdLst>
    <p:sldId id="258" r:id="rId6"/>
    <p:sldId id="262" r:id="rId7"/>
    <p:sldId id="257" r:id="rId8"/>
    <p:sldId id="260" r:id="rId9"/>
    <p:sldId id="261" r:id="rId10"/>
    <p:sldId id="263" r:id="rId11"/>
    <p:sldId id="264" r:id="rId12"/>
  </p:sldIdLst>
  <p:sldSz cx="9144000" cy="6858000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0" charset="0"/>
        <a:ea typeface="Basic Roman" pitchFamily="0" charset="0"/>
        <a:cs typeface="Basic Roman" pitchFamily="0" charset="0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0" charset="0"/>
        <a:ea typeface="Basic Roman" pitchFamily="0" charset="0"/>
        <a:cs typeface="Basic Roman" pitchFamily="0" charset="0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0" charset="0"/>
        <a:ea typeface="Basic Roman" pitchFamily="0" charset="0"/>
        <a:cs typeface="Basic Roman" pitchFamily="0" charset="0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0" charset="0"/>
        <a:ea typeface="Basic Roman" pitchFamily="0" charset="0"/>
        <a:cs typeface="Basic Roman" pitchFamily="0" charset="0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0" charset="0"/>
        <a:ea typeface="Basic Roman" pitchFamily="0" charset="0"/>
        <a:cs typeface="Basic Roman" pitchFamily="0" charset="0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0" charset="0"/>
        <a:ea typeface="Basic Roman" pitchFamily="0" charset="0"/>
        <a:cs typeface="Basic Roman" pitchFamily="0" charset="0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0" charset="0"/>
        <a:ea typeface="Basic Roman" pitchFamily="0" charset="0"/>
        <a:cs typeface="Basic Roman" pitchFamily="0" charset="0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0" charset="0"/>
        <a:ea typeface="Basic Roman" pitchFamily="0" charset="0"/>
        <a:cs typeface="Basic Roman" pitchFamily="0" charset="0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0" charset="0"/>
        <a:ea typeface="Basic Roman" pitchFamily="0" charset="0"/>
        <a:cs typeface="Basic Roman" pitchFamily="0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22796123" val="982" revOS="4"/>
      <pr:smFileRevision xmlns:pr="smNativeData" dt="1622796123" val="101"/>
      <pr:guideOptions xmlns:pr="smNativeData" dt="1622796123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60" d="100"/>
          <a:sy n="60" d="100"/>
        </p:scale>
        <p:origin x="2611" y="210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2611" y="210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g0AAAg0AAAmFgAAEAAAACYAAAAIAAAAAQ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/>
            <a:r>
              <a:t>Fare clic per modificare lo stile dello schema del titolo</a:t>
            </a:r>
          </a:p>
        </p:txBody>
      </p:sp>
      <p:sp>
        <p:nvSpPr>
          <p:cNvPr id="3" name="Sotto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Fare clic per modificare lo stile dello schema del sottotitolo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96F0-BED2-2760-9CCA-4835D8846A1D}" type="datetime1">
              <a:t/>
            </a:fld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QAZ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BDB9-F7D2-274B-9CCA-011EF3846A54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A209-47D2-2754-9CCA-B101EC846AE4}" type="datetime1">
              <a:t/>
            </a:fld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D238-76D2-2724-9CCA-80719C846AD5}" type="slidenum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RAX5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xAla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9C38-76D2-276A-9CCA-803FD2846AD5}" type="datetime1">
              <a:t/>
            </a:fld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NBhL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L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E63C-72D2-2710-9CCA-8445A8846AD1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8A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5i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F934-7AD2-270F-9CCA-8C5AB7846AD9}" type="datetime1">
              <a:t/>
            </a:fld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CB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c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9531-7FD2-2763-9CCA-8936DB846ADC}" type="slidenum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g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gY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DbGb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A7DC-92D2-2751-9CCA-6404E9846A31}" type="datetime1">
              <a:t/>
            </a:fld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C921-6FD2-273F-9CCA-996A87846ACC}" type="slidenum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olo e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Fare clic per modificare lo stile dello schema del titolo</a:t>
            </a:r>
          </a:p>
        </p:txBody>
      </p:sp>
      <p:sp>
        <p:nvSpPr>
          <p:cNvPr id="3" name="TestoDiapositiva2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Ad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Y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Test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ChXQ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Y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5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E774-3AD2-2711-9CCA-CC44A9846A99}" type="datetime1">
              <a:t/>
            </a:fld>
          </a:p>
        </p:txBody>
      </p:sp>
      <p:sp>
        <p:nvSpPr>
          <p:cNvPr id="6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A208-46D2-2754-9CCA-B001EC846AE5}" type="slidenum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yVT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Fare clic per modificare lo stile dello schema del titolo</a:t>
            </a:r>
          </a:p>
        </p:txBody>
      </p:sp>
      <p:sp>
        <p:nvSpPr>
          <p:cNvPr id="3" name="TestoDiapositiva3"/>
          <p:cNvSpPr>
            <a:spLocks noGrp="1" noChangeArrowheads="1"/>
            <a:extLst>
              <a:ext uri="smNativeData">
                <pr:smNativeData xmlns:pr="smNativeData" val="SMDATA_13_W+e5Y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Ad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EAAAACYAAAAIAAAAgY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Clicca per modificare gli stili di testo master</a:t>
            </a:r>
          </a:p>
        </p:txBody>
      </p:sp>
      <p:sp>
        <p:nvSpPr>
          <p:cNvPr id="4" name="Test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EAAAACYAAAAIAAAAAY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5" name="TestoDiapositiva2"/>
          <p:cNvSpPr>
            <a:spLocks noGrp="1" noChangeArrowheads="1"/>
            <a:extLst>
              <a:ext uri="smNativeData">
                <pr:smNativeData xmlns:pr="smNativeData" val="SMDATA_13_W+e5Y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EAAAACYAAAAIAAAAgY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Clicca per modificare gli stili di testo master</a:t>
            </a:r>
          </a:p>
        </p:txBody>
      </p:sp>
      <p:sp>
        <p:nvSpPr>
          <p:cNvPr id="6" name="TestoDiapositiva4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EAAAACYAAAAIAAAAAY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7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9/f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B756-18D2-2741-9CCA-EE14F9846ABB}" type="datetime1">
              <a:t/>
            </a:fld>
          </a:p>
        </p:txBody>
      </p:sp>
      <p:sp>
        <p:nvSpPr>
          <p:cNvPr id="8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9/f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9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C59B-D5D2-2733-9CCA-23668B846A76}" type="slidenum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KzCw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900D-43D2-2766-9CCA-B533DE846AE0}" type="datetime1">
              <a:t/>
            </a:fld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Ac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C8CA-84D2-273E-9CCA-726B86846A27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BBBC-F2D2-274D-9CCA-0418F5846A51}" type="datetime1">
              <a:t/>
            </a:fld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Ad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C66A-24D2-2730-9CCA-D26588846A87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gY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Fare clic per modificare lo stile dello schema del titolo</a:t>
            </a:r>
          </a:p>
        </p:txBody>
      </p:sp>
      <p:sp>
        <p:nvSpPr>
          <p:cNvPr id="3" name="TestoDiapositiva2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Test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Y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Clicca per modificare gli stili di testo master</a:t>
            </a:r>
          </a:p>
        </p:txBody>
      </p:sp>
      <p:sp>
        <p:nvSpPr>
          <p:cNvPr id="5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B8B7-F9D2-274E-9CCA-0F1BF6846A5A}" type="datetime1">
              <a:t/>
            </a:fld>
          </a:p>
        </p:txBody>
      </p:sp>
      <p:sp>
        <p:nvSpPr>
          <p:cNvPr id="6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98E2-ACD2-276E-9CCA-5A3BD6846A0F}" type="slidenum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EAAAACYAAAAIAAAAgY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Fare clic per modificare lo stile dello schema del titolo</a:t>
            </a:r>
          </a:p>
        </p:txBody>
      </p:sp>
      <p:sp>
        <p:nvSpPr>
          <p:cNvPr id="3" name="TestoDiapositiva2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EAAAACYAAAAIAAAAAY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t>Clicca per modificare gli stili di testo master</a:t>
            </a:r>
          </a:p>
        </p:txBody>
      </p:sp>
      <p:sp>
        <p:nvSpPr>
          <p:cNvPr id="4" name="Test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EAAAACYAAAAIAAAAAY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Clicca per modificare gli stili di testo master</a:t>
            </a:r>
          </a:p>
        </p:txBody>
      </p:sp>
      <p:sp>
        <p:nvSpPr>
          <p:cNvPr id="5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72821A-54D2-2774-9CCA-A221CC846AF7}" type="datetime1">
              <a:t/>
            </a:fld>
          </a:p>
        </p:txBody>
      </p:sp>
      <p:sp>
        <p:nvSpPr>
          <p:cNvPr id="6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72CC71-3FD2-273A-9CCA-C96F82846A9C}" type="slidenum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Progetto predefini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//////////8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//////////8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//////////8=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  <a:fld id="{3F7282D1-9FD2-2774-9CCA-6921CC846A3C}" type="datetime1">
              <a:t/>
            </a:fld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//////////8=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val="SMDATA_13_W+e5Y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ikXQ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3F7285E6-A8D2-2773-9CCA-5E26CB846A0B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0" charset="0"/>
          <a:ea typeface="Basic Roman" pitchFamily="0" charset="0"/>
          <a:cs typeface="Basic Roman" pitchFamily="0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nwYAAP////8GNAAAdR4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-635"/>
            <a:ext cx="7380605" cy="49517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asellaTesto1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bBwAAqCAAABI1AADYJgAAECAAACYAAAAIAAAA//////////8="/>
              </a:ext>
            </a:extLst>
          </p:cNvSpPr>
          <p:nvPr/>
        </p:nvSpPr>
        <p:spPr>
          <a:xfrm>
            <a:off x="1236345" y="5308600"/>
            <a:ext cx="7390765" cy="1005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L’attività motoria dei piccoli come presupposto fondamentale di ripresa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QwAAAAAAAA/OAAALB4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080895" y="0"/>
            <a:ext cx="7062470" cy="49047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asellaTesto1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KYCAAD/fwAA/38AAAAAAAAJAAAABAAAAHQAZ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XAwAAyB8AALw2AAAYJwAAECAAACYAAAAIAAAA//////////8="/>
              </a:ext>
            </a:extLst>
          </p:cNvSpPr>
          <p:nvPr/>
        </p:nvSpPr>
        <p:spPr>
          <a:xfrm>
            <a:off x="502285" y="5166360"/>
            <a:ext cx="8395335" cy="118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2400">
                <a:solidFill>
                  <a:srgbClr val="00007F"/>
                </a:solid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Il Progetto Tecnico è proposto e curato dall’A.S.S.E.M. l’associazione che raggruppa i laureati in Scienze Motorie e i Professionisti Qualificati del Movimento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Testo1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iAAAA1xoAAJ83AACHKAAAACAAACYAAAAIAAAA//////////8="/>
              </a:ext>
            </a:extLst>
          </p:cNvSpPr>
          <p:nvPr/>
        </p:nvSpPr>
        <p:spPr>
          <a:xfrm>
            <a:off x="143510" y="4363085"/>
            <a:ext cx="8898255" cy="2225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</a:defRPr>
            </a:pPr>
            <a:r>
              <a:t>L’iniziativa è stata recepita dal Comune di Cagliari con gli Assessorati allo sport e patrimonio, alle politiche della sicurezza, alla Cultura, Spettacolo e Verde pubblico.</a:t>
            </a:r>
          </a:p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</a:defRPr>
            </a:pPr>
          </a:p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840000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Sono stati coinvolti gli istituti di istruzione primaria</a:t>
            </a:r>
          </a:p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840000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e secondaria di primo grado</a:t>
            </a:r>
          </a:p>
        </p:txBody>
      </p:sp>
      <p:pic>
        <p:nvPicPr>
          <p:cNvPr id="3" name="Immagine1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JwoAAMMBAABELgAAuB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50365" y="286385"/>
            <a:ext cx="5870575" cy="37318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Testo1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CFV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iAAAA1xoAAEA4AACXIQAAECAAACYAAAAIAAAA//////////8="/>
              </a:ext>
            </a:extLst>
          </p:cNvSpPr>
          <p:nvPr/>
        </p:nvSpPr>
        <p:spPr>
          <a:xfrm>
            <a:off x="143510" y="4363085"/>
            <a:ext cx="9000490" cy="1097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 Riavvicinamento alla “normalità”, per i bambini della nostra città. 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840000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840000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Per proteggere tutti dal COVID, i più piccoli sono stati rinchiusi a casa!</a:t>
            </a:r>
          </a:p>
        </p:txBody>
      </p:sp>
      <p:sp>
        <p:nvSpPr>
          <p:cNvPr id="3" name="CasellaTesto2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KYCAAD/fwAA/38AAAAAAAAJAAAABAAAAAERSaY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LBQAA/SEAAFIyAAC9KAAAECAAACYAAAAIAAAA//////////8="/>
              </a:ext>
            </a:extLst>
          </p:cNvSpPr>
          <p:nvPr/>
        </p:nvSpPr>
        <p:spPr>
          <a:xfrm>
            <a:off x="860425" y="5525135"/>
            <a:ext cx="7319645" cy="1097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Il progetto si sviluppa partendo dall’idea di caratterizzare i nostri spazi verdi con i colori, la gioia e la fantasia del gioco e dell’attività motoria dei più piccoli.</a:t>
            </a:r>
          </a:p>
        </p:txBody>
      </p:sp>
      <p:pic>
        <p:nvPicPr>
          <p:cNvPr id="4" name="Immagine2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hBsAAEgIAAC8NgAA7R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472940" y="1346200"/>
            <a:ext cx="4424680" cy="30308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magine1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EAIAAMMBAAARGwAAqBE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286385"/>
            <a:ext cx="4064635" cy="25838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Testo1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KYARg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uBQAAQRoAAEs1AACRKgAAECAAACYAAAAIAAAA//////////8="/>
              </a:ext>
            </a:extLst>
          </p:cNvSpPr>
          <p:nvPr/>
        </p:nvSpPr>
        <p:spPr>
          <a:xfrm>
            <a:off x="842010" y="4267835"/>
            <a:ext cx="7821295" cy="2651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1">
                <a:solidFill>
                  <a:srgbClr val="840000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Risposte appropriate alle famiglie</a:t>
            </a:r>
          </a:p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1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1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Attraverso uno sforzo organizzativo mirato ad usufruire delle opportunità previste dalle normative per le fasce d’età dei più giovani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840000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</a:p>
        </p:txBody>
      </p:sp>
      <p:pic>
        <p:nvPicPr>
          <p:cNvPr id="3" name="Immagine2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ABw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OgIAAOIAAABjHQAAGRI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43510"/>
            <a:ext cx="4415155" cy="27984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Immagine1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IBwAAGsJAACFNgAAMh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30985"/>
            <a:ext cx="4290695" cy="27273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Testo1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HlsZ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1xoAAEA4AAB3HQAAECAAACYAAAAIAAAA//////////8="/>
              </a:ext>
            </a:extLst>
          </p:cNvSpPr>
          <p:nvPr/>
        </p:nvSpPr>
        <p:spPr>
          <a:xfrm>
            <a:off x="0" y="4363085"/>
            <a:ext cx="9144000" cy="426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Il progetto è indirizzato a bambine/i di età compresa tra i 6 e i 13 anni</a:t>
            </a:r>
          </a:p>
        </p:txBody>
      </p:sp>
      <p:sp>
        <p:nvSpPr>
          <p:cNvPr id="3" name="CasellaTesto2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IgDAAD/fwAA/38AAAAAAAAJAAAABAAAAKYARg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4CQAAHwaAACQKQAAECAAACYAAAAIAAAA//////////8="/>
              </a:ext>
            </a:extLst>
          </p:cNvSpPr>
          <p:nvPr/>
        </p:nvSpPr>
        <p:spPr>
          <a:xfrm>
            <a:off x="215265" y="5994400"/>
            <a:ext cx="409003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I parchi teatro dell’attività sono: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t>Terramaini e Monte Urpinu.</a:t>
            </a:r>
          </a:p>
        </p:txBody>
      </p:sp>
      <p:pic>
        <p:nvPicPr>
          <p:cNvPr id="4" name="Immagine2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Ih0AACkMAAAtNwAAfB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735830" y="1976755"/>
            <a:ext cx="4233545" cy="23285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magine1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gMAAGoEAAAgHAAAaR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" y="717550"/>
            <a:ext cx="3991610" cy="27628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asellaTesto3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cDAAD/fwAA/38AAAAAAAAJAAAABAAAAPn/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NBgAA3x0AAHAxAACfJAAAECAAACYAAAAIAAAA//////////8="/>
              </a:ext>
            </a:extLst>
          </p:cNvSpPr>
          <p:nvPr/>
        </p:nvSpPr>
        <p:spPr>
          <a:xfrm>
            <a:off x="983615" y="4855845"/>
            <a:ext cx="7052945" cy="1097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Basic Roman" pitchFamily="0" charset="0"/>
                <a:ea typeface="Basic Roman" pitchFamily="0" charset="0"/>
                <a:cs typeface="Basic Roman" pitchFamily="0" charset="0"/>
              </a:defRPr>
            </a:pPr>
            <a:r>
              <a:rPr>
                <a:solidFill>
                  <a:srgbClr val="840000"/>
                </a:solidFill>
              </a:rPr>
              <a:t>Le ASD potranno raccogliere le adesioni direttamente nei parchi consapevoli di poter così soddisfare il desiderio di gioco dei bimbi e delle loro famiglie.</a:t>
            </a:r>
            <a:endParaRPr>
              <a:solidFill>
                <a:srgbClr val="8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Testo1"/>
          <p:cNvSpPr txBox="1">
            <a:extLst>
              <a:ext uri="smNativeData">
                <pr:smNativeData xmlns:pr="smNativeData" val="SMDATA_13_W+e5Y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iAAAAnxsAAJ83AABnKQAAECAAACYAAAAIAAAA//////////8="/>
              </a:ext>
            </a:extLst>
          </p:cNvSpPr>
          <p:nvPr/>
        </p:nvSpPr>
        <p:spPr>
          <a:xfrm>
            <a:off x="143510" y="4490085"/>
            <a:ext cx="8898255" cy="2240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7F"/>
                </a:solidFill>
                <a:uFill>
                  <a:solidFill>
                    <a:srgbClr val="B3B319"/>
                  </a:solidFill>
                </a:uFill>
                <a:latin typeface="Carlito" pitchFamily="0" charset="0"/>
                <a:ea typeface="Carlito" pitchFamily="0" charset="0"/>
                <a:cs typeface="Carlito" pitchFamily="0" charset="0"/>
              </a:defRPr>
            </a:pPr>
            <a:r>
              <a:t>Dalla seconda settimana del mese di giugno partirà la prima fase sperimentale che vedrà direttamente impegnate tre associazioni sportive individuate dall’ASSEM:</a:t>
            </a:r>
          </a:p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00" i="1">
                <a:solidFill>
                  <a:srgbClr val="840000"/>
                </a:solidFill>
                <a:uFill>
                  <a:solidFill>
                    <a:srgbClr val="B3B319"/>
                  </a:solidFill>
                </a:uFill>
                <a:latin typeface="Carlito" pitchFamily="0" charset="0"/>
                <a:ea typeface="Carlito" pitchFamily="0" charset="0"/>
                <a:cs typeface="Carlito" pitchFamily="0" charset="0"/>
              </a:defRPr>
            </a:pPr>
            <a:r>
              <a:t>-	l’Associazione Sportiva Dilettantistica Beta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00" i="1">
                <a:solidFill>
                  <a:srgbClr val="840000"/>
                </a:solidFill>
                <a:uFill>
                  <a:solidFill>
                    <a:srgbClr val="B3B319"/>
                  </a:solidFill>
                </a:uFill>
                <a:latin typeface="Carlito" pitchFamily="0" charset="0"/>
                <a:ea typeface="Carlito" pitchFamily="0" charset="0"/>
                <a:cs typeface="Carlito" pitchFamily="0" charset="0"/>
              </a:defRPr>
            </a:pPr>
            <a:r>
              <a:t>-	l’Associazione Sportiva Dilettantistica Cagliari Atletica Leggera</a:t>
            </a:r>
          </a:p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00" i="1">
                <a:solidFill>
                  <a:srgbClr val="840000"/>
                </a:solidFill>
                <a:uFill>
                  <a:solidFill>
                    <a:srgbClr val="B3B319"/>
                  </a:solidFill>
                </a:uFill>
                <a:latin typeface="Carlito" pitchFamily="0" charset="0"/>
                <a:ea typeface="Carlito" pitchFamily="0" charset="0"/>
                <a:cs typeface="Carlito" pitchFamily="0" charset="0"/>
              </a:defRPr>
            </a:pPr>
            <a:r>
              <a:t>-	l’Associazione Sportiva Dilettantistica COLOR'S GYM</a:t>
            </a:r>
          </a:p>
        </p:txBody>
      </p:sp>
      <p:pic>
        <p:nvPicPr>
          <p:cNvPr id="3" name="Immagine1"/>
          <p:cNvPicPr>
            <a:picLocks noChangeAspect="1"/>
            <a:extLst>
              <a:ext uri="smNativeData">
                <pr:smNativeData xmlns:pr="smNativeData" val="SMDATA_15_W+e5Y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TQcAAJsAAABwMQAAyB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86815" y="98425"/>
            <a:ext cx="6849745" cy="42551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Basic Sans"/>
        <a:ea typeface="Basic Roman"/>
        <a:cs typeface="Basic Roman"/>
      </a:majorFont>
      <a:minorFont>
        <a:latin typeface="Basic Sans"/>
        <a:ea typeface="Basic Roman"/>
        <a:cs typeface="Basic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Franco Marcello</cp:lastModifiedBy>
  <cp:revision>0</cp:revision>
  <dcterms:created xsi:type="dcterms:W3CDTF">2021-06-03T13:54:34Z</dcterms:created>
  <dcterms:modified xsi:type="dcterms:W3CDTF">2021-06-04T08:42:03Z</dcterms:modified>
</cp:coreProperties>
</file>